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0" d="100"/>
          <a:sy n="110" d="100"/>
        </p:scale>
        <p:origin x="49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435E3D-4779-4F74-B50E-7D6C92F116A8}" type="datetime1">
              <a:rPr lang="ru-RU" smtClean="0"/>
              <a:t>23.11.2025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4E80F0-1DF1-4858-9B22-BB5AEB10E915}" type="datetime1">
              <a:rPr lang="ru-RU" noProof="0" smtClean="0"/>
              <a:t>23.11.2025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25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4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02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13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5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458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6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Ключевая фраза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Месяц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благодарственного текст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Рисунок 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Иван</a:t>
            </a:r>
            <a:br>
              <a:rPr lang="ru-RU" noProof="0"/>
            </a:br>
            <a:r>
              <a:rPr lang="ru-RU" noProof="0"/>
              <a:t>Воронков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678-555-0128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voronkov@example.com</a:t>
            </a:r>
          </a:p>
        </p:txBody>
      </p:sp>
      <p:sp>
        <p:nvSpPr>
          <p:cNvPr id="32" name="Текст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Эл. почта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Текст 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 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Рисунок 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ПУСТОЙ СЛАЙД</a:t>
            </a:r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5" name="Текст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6" name="Текст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0" name="Текст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1" name="Текст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Рисунок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7" name="Рисунок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23" name="Рисунок 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1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2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Рисунок 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для дву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СРАВНЕНИЕ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Рисунок 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Диаграмма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ДИАГРАММОЙ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Рисунок 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7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ТАБЛИЦЕЙ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Рисунок 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374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Таблица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заголовк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БОЛЬШИМ ИЗОБРАЖЕНИЕМ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 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ультимед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ru-RU" noProof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ВИДЕО</a:t>
            </a:r>
          </a:p>
        </p:txBody>
      </p:sp>
      <p:sp>
        <p:nvSpPr>
          <p:cNvPr id="16" name="Мультимедиа 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мультимедиа</a:t>
            </a:r>
          </a:p>
        </p:txBody>
      </p:sp>
      <p:sp>
        <p:nvSpPr>
          <p:cNvPr id="12" name="Рисунок 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tretch>
            <a:fillRect/>
          </a:stretch>
        </p:blipFill>
        <p:spPr>
          <a:xfrm>
            <a:off x="3141444" y="51302"/>
            <a:ext cx="8780318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8000" dirty="0">
                <a:latin typeface="Agency FB" panose="020B0503020202020204" pitchFamily="34" charset="0"/>
              </a:rPr>
              <a:t>Our Dream School</a:t>
            </a:r>
            <a:endParaRPr lang="ru-RU" sz="80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490655"/>
            <a:ext cx="10090287" cy="1101897"/>
          </a:xfrm>
        </p:spPr>
        <p:txBody>
          <a:bodyPr rtlCol="0"/>
          <a:lstStyle/>
          <a:p>
            <a:pPr rtl="0"/>
            <a:r>
              <a:rPr lang="en-US" dirty="0">
                <a:latin typeface="Agency FB" panose="020B0503020202020204" pitchFamily="34" charset="0"/>
              </a:rPr>
              <a:t>Made by Dayana and </a:t>
            </a:r>
            <a:r>
              <a:rPr lang="en-US" dirty="0" err="1">
                <a:latin typeface="Agency FB" panose="020B0503020202020204" pitchFamily="34" charset="0"/>
              </a:rPr>
              <a:t>Madina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2" y="0"/>
            <a:ext cx="10679137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1008346"/>
            <a:ext cx="10766712" cy="2281355"/>
          </a:xfrm>
        </p:spPr>
        <p:txBody>
          <a:bodyPr rtlCol="0"/>
          <a:lstStyle/>
          <a:p>
            <a:pPr rtl="0"/>
            <a:r>
              <a:rPr lang="en-US" sz="9600" dirty="0">
                <a:latin typeface="Agency FB" panose="020B0503020202020204" pitchFamily="34" charset="0"/>
              </a:rPr>
              <a:t>Thank you for attention!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2242" cy="675702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1163900"/>
            <a:ext cx="5056083" cy="782638"/>
          </a:xfrm>
        </p:spPr>
        <p:txBody>
          <a:bodyPr rtlCol="0">
            <a:no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1-4 classes</a:t>
            </a:r>
            <a:endParaRPr lang="ru-RU" sz="5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1" y="2225392"/>
            <a:ext cx="4755911" cy="749047"/>
          </a:xfrm>
        </p:spPr>
        <p:txBody>
          <a:bodyPr rtlCol="0"/>
          <a:lstStyle/>
          <a:p>
            <a:pPr rtl="0"/>
            <a:r>
              <a:rPr lang="en-US" dirty="0"/>
              <a:t>Primary school,9-13, X marks,900k </a:t>
            </a:r>
            <a:r>
              <a:rPr lang="en-US" dirty="0" err="1"/>
              <a:t>tg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5-8 classes</a:t>
            </a:r>
            <a:endParaRPr lang="ru-RU" sz="5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1406082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sz="2600" dirty="0"/>
              <a:t>1575000 </a:t>
            </a:r>
            <a:r>
              <a:rPr lang="en-US" sz="2600" dirty="0" err="1"/>
              <a:t>tg</a:t>
            </a:r>
            <a:r>
              <a:rPr lang="en-US" sz="2600" dirty="0"/>
              <a:t>,</a:t>
            </a:r>
          </a:p>
          <a:p>
            <a:pPr rtl="0"/>
            <a:r>
              <a:rPr lang="en-US" sz="2600" dirty="0"/>
              <a:t>8:00-14:00,</a:t>
            </a:r>
          </a:p>
          <a:p>
            <a:pPr rtl="0"/>
            <a:r>
              <a:rPr lang="en-US" dirty="0"/>
              <a:t>From 7</a:t>
            </a:r>
            <a:r>
              <a:rPr lang="en-US" baseline="30000" dirty="0"/>
              <a:t>th</a:t>
            </a:r>
            <a:r>
              <a:rPr lang="en-US" dirty="0"/>
              <a:t> grade lessons only in English 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5519738" y="0"/>
            <a:ext cx="6103621" cy="6858000"/>
          </a:xfr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Офисное здание на фоне чистого неба, вид под небольшим углом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206" y="1046140"/>
            <a:ext cx="5056083" cy="782638"/>
          </a:xfrm>
        </p:spPr>
        <p:txBody>
          <a:bodyPr rtlCol="0">
            <a:no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9-12 classes</a:t>
            </a:r>
            <a:endParaRPr lang="ru-RU" sz="5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1633799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dirty="0"/>
              <a:t>May choose lessons ,</a:t>
            </a:r>
          </a:p>
          <a:p>
            <a:pPr rtl="0"/>
            <a:r>
              <a:rPr lang="en-US" dirty="0"/>
              <a:t>8:00-15:00,</a:t>
            </a:r>
          </a:p>
          <a:p>
            <a:pPr rtl="0"/>
            <a:r>
              <a:rPr lang="en-US" dirty="0"/>
              <a:t>Career guidance,</a:t>
            </a:r>
          </a:p>
          <a:p>
            <a:pPr rtl="0"/>
            <a:r>
              <a:rPr lang="en-US" dirty="0"/>
              <a:t>2304000 </a:t>
            </a:r>
            <a:r>
              <a:rPr lang="en-US" dirty="0" err="1"/>
              <a:t>tg</a:t>
            </a:r>
            <a:endParaRPr lang="en-US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>
            <a:no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Dormitory</a:t>
            </a:r>
            <a:endParaRPr lang="ru-RU" sz="54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6361887" y="1150197"/>
            <a:ext cx="4941319" cy="66571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dirty="0"/>
              <a:t>700K </a:t>
            </a:r>
            <a:r>
              <a:rPr lang="en-US" dirty="0" err="1"/>
              <a:t>tg</a:t>
            </a:r>
            <a:r>
              <a:rPr lang="en-US" dirty="0"/>
              <a:t>, from 5</a:t>
            </a:r>
            <a:r>
              <a:rPr lang="en-US" baseline="30000" dirty="0"/>
              <a:t>th</a:t>
            </a:r>
            <a:r>
              <a:rPr lang="en-US" dirty="0"/>
              <a:t> grade,21:00 sleep and at morning it will close at 7:30.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98B1786-7B72-4D50-9F89-164150AB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94560"/>
            <a:ext cx="7909560" cy="44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1" y="1317173"/>
            <a:ext cx="4048225" cy="1524185"/>
          </a:xfrm>
        </p:spPr>
        <p:txBody>
          <a:bodyPr rtlCol="0">
            <a:normAutofit/>
          </a:bodyPr>
          <a:lstStyle/>
          <a:p>
            <a:pPr rtl="0"/>
            <a:r>
              <a:rPr lang="en-US" sz="5400" noProof="1">
                <a:latin typeface="Agency FB" panose="020B0503020202020204" pitchFamily="34" charset="0"/>
              </a:rPr>
              <a:t>Library</a:t>
            </a:r>
            <a:r>
              <a:rPr lang="en-US" noProof="1"/>
              <a:t> </a:t>
            </a:r>
            <a:endParaRPr lang="ru-RU" noProof="1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>
            <a:normAutofit/>
          </a:bodyPr>
          <a:lstStyle/>
          <a:p>
            <a:pPr rtl="0"/>
            <a:r>
              <a:rPr lang="en-US" noProof="1"/>
              <a:t>Huge amount of books ,</a:t>
            </a:r>
          </a:p>
          <a:p>
            <a:pPr rtl="0"/>
            <a:r>
              <a:rPr lang="en-US" noProof="1"/>
              <a:t>computers</a:t>
            </a:r>
            <a:endParaRPr lang="ru-RU" noProof="1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 rtlCol="0"/>
          <a:lstStyle/>
          <a:p>
            <a:pPr rtl="0"/>
            <a:fld id="{D495E168-DA5E-4888-8D8A-92B118324C14}" type="slidenum">
              <a:rPr lang="ru-RU" noProof="1" dirty="0" smtClean="0"/>
              <a:pPr/>
              <a:t>6</a:t>
            </a:fld>
            <a:endParaRPr lang="ru-RU" noProof="1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D5BD61-EAA7-4B76-9B72-3925883F3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99" y="611777"/>
            <a:ext cx="7803969" cy="58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1317173"/>
            <a:ext cx="3124200" cy="1524185"/>
          </a:xfrm>
        </p:spPr>
        <p:txBody>
          <a:bodyPr rtlCol="0">
            <a:noAutofit/>
          </a:bodyPr>
          <a:lstStyle/>
          <a:p>
            <a:pPr rtl="0"/>
            <a:r>
              <a:rPr lang="en-US" sz="5400" dirty="0" err="1">
                <a:latin typeface="Agency FB" panose="020B0503020202020204" pitchFamily="34" charset="0"/>
              </a:rPr>
              <a:t>Caffeteria</a:t>
            </a:r>
            <a:endParaRPr lang="ru-RU" sz="5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E478EB-C91D-4F65-ABE7-97357B17A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 rtlCol="0">
            <a:normAutofit/>
          </a:bodyPr>
          <a:lstStyle/>
          <a:p>
            <a:pPr rtl="0"/>
            <a:r>
              <a:rPr lang="en-US" dirty="0"/>
              <a:t>Healthy and balanced food,</a:t>
            </a:r>
          </a:p>
          <a:p>
            <a:pPr rtl="0"/>
            <a:r>
              <a:rPr lang="en-US" dirty="0"/>
              <a:t>30 min 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1C9D09-1DE0-427D-922F-E155F002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32" y="815315"/>
            <a:ext cx="7841056" cy="52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1521460" y="11158"/>
            <a:ext cx="9129123" cy="6846842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/>
        <p:txBody>
          <a:bodyPr rtlCol="0">
            <a:no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Extra lessons</a:t>
            </a:r>
            <a:endParaRPr lang="ru-RU" sz="5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 rtlCol="0">
            <a:normAutofit/>
          </a:bodyPr>
          <a:lstStyle/>
          <a:p>
            <a:pPr rtl="0"/>
            <a:r>
              <a:rPr lang="en-US" sz="5400" dirty="0">
                <a:latin typeface="Agency FB" panose="020B0503020202020204" pitchFamily="34" charset="0"/>
              </a:rPr>
              <a:t>Architecture</a:t>
            </a:r>
            <a:endParaRPr lang="ru-RU" sz="5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FFF8FB-D3B8-4BEA-B837-2FAF4513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096" y="1405279"/>
            <a:ext cx="8942066" cy="52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662_TF45331398" id="{54C9E4F3-3A03-4402-A107-9DDD7A71BB82}" vid="{F9B8EB22-9DB8-442E-BFF0-27918EB9B00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A0EF5-23A9-4627-BC46-745B7DD804D2}">
  <ds:schemaRefs>
    <ds:schemaRef ds:uri="6dc4bcd6-49db-4c07-9060-8acfc67cef9f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Универсальная презентация</Template>
  <TotalTime>0</TotalTime>
  <Words>107</Words>
  <Application>Microsoft Office PowerPoint</Application>
  <PresentationFormat>Широкоэкранный</PresentationFormat>
  <Paragraphs>42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Agency FB</vt:lpstr>
      <vt:lpstr>Arial</vt:lpstr>
      <vt:lpstr>Calibri</vt:lpstr>
      <vt:lpstr>Lucida Grande</vt:lpstr>
      <vt:lpstr>Verdana</vt:lpstr>
      <vt:lpstr>Wingdings</vt:lpstr>
      <vt:lpstr>Тема Office</vt:lpstr>
      <vt:lpstr>Our Dream School</vt:lpstr>
      <vt:lpstr>1-4 classes</vt:lpstr>
      <vt:lpstr>5-8 classes</vt:lpstr>
      <vt:lpstr>9-12 classes</vt:lpstr>
      <vt:lpstr>Dormitory</vt:lpstr>
      <vt:lpstr>Library </vt:lpstr>
      <vt:lpstr>Caffeteria</vt:lpstr>
      <vt:lpstr>Extra lessons</vt:lpstr>
      <vt:lpstr>Architecture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2025-11-23T15:25:05Z</dcterms:created>
  <dcterms:modified xsi:type="dcterms:W3CDTF">2025-11-23T17:26:59Z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